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CC34A6-5D41-43FF-8188-8D14087D325A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31961C-CDED-4359-8DDB-43C7A62081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3797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31961C-CDED-4359-8DDB-43C7A620818A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4919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1BAE2-F012-4A33-890B-E97AFD6DFB79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A9367-6A12-46E6-9F8A-AF7F133275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5374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1BAE2-F012-4A33-890B-E97AFD6DFB79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A9367-6A12-46E6-9F8A-AF7F133275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9469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1BAE2-F012-4A33-890B-E97AFD6DFB79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A9367-6A12-46E6-9F8A-AF7F133275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832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1BAE2-F012-4A33-890B-E97AFD6DFB79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A9367-6A12-46E6-9F8A-AF7F133275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26810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1BAE2-F012-4A33-890B-E97AFD6DFB79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A9367-6A12-46E6-9F8A-AF7F133275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8672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1BAE2-F012-4A33-890B-E97AFD6DFB79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A9367-6A12-46E6-9F8A-AF7F133275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994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1BAE2-F012-4A33-890B-E97AFD6DFB79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A9367-6A12-46E6-9F8A-AF7F133275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5451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1BAE2-F012-4A33-890B-E97AFD6DFB79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A9367-6A12-46E6-9F8A-AF7F133275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5104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1BAE2-F012-4A33-890B-E97AFD6DFB79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A9367-6A12-46E6-9F8A-AF7F133275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9421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1BAE2-F012-4A33-890B-E97AFD6DFB79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A9367-6A12-46E6-9F8A-AF7F133275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8649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1BAE2-F012-4A33-890B-E97AFD6DFB79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6A9367-6A12-46E6-9F8A-AF7F133275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4296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F1BAE2-F012-4A33-890B-E97AFD6DFB79}" type="datetimeFigureOut">
              <a:rPr lang="en-GB" smtClean="0"/>
              <a:t>07/04/2020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6A9367-6A12-46E6-9F8A-AF7F133275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5133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/>
              <a:t>What Sugars are in your Food?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670329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FF0000"/>
                </a:solidFill>
              </a:rPr>
              <a:t>Look Out For Hidden Sugars!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600201"/>
            <a:ext cx="8363272" cy="1972815"/>
          </a:xfrm>
        </p:spPr>
        <p:txBody>
          <a:bodyPr>
            <a:normAutofit/>
          </a:bodyPr>
          <a:lstStyle/>
          <a:p>
            <a:r>
              <a:rPr lang="en-GB" dirty="0" smtClean="0"/>
              <a:t>Hidden sugar can be harming your health.</a:t>
            </a:r>
          </a:p>
          <a:p>
            <a:r>
              <a:rPr lang="en-GB" dirty="0" smtClean="0"/>
              <a:t>IN ONE DAY A CHILDS MAXIMUM DAILY ALLOWANCE is: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592" y="4077072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4-6 years =</a:t>
            </a:r>
            <a:endParaRPr lang="en-GB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555776" y="4077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rgbClr val="FF0000"/>
                </a:solidFill>
              </a:rPr>
              <a:t>5</a:t>
            </a:r>
            <a:r>
              <a:rPr lang="en-GB" sz="2400" dirty="0" smtClean="0"/>
              <a:t> sugar cubes</a:t>
            </a:r>
            <a:endParaRPr lang="en-GB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899592" y="5301208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11 + years =</a:t>
            </a:r>
            <a:endParaRPr lang="en-GB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899592" y="4676423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7-10 years =</a:t>
            </a:r>
            <a:endParaRPr lang="en-GB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708176" y="4708825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6</a:t>
            </a:r>
            <a:r>
              <a:rPr lang="en-GB" sz="2400" dirty="0" smtClean="0"/>
              <a:t> sugar cubes</a:t>
            </a:r>
            <a:endParaRPr lang="en-GB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708176" y="5263479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</a:rPr>
              <a:t>7</a:t>
            </a:r>
            <a:r>
              <a:rPr lang="en-GB" sz="2400" dirty="0" smtClean="0"/>
              <a:t> sugar cubes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566436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FF0000"/>
                </a:solidFill>
              </a:rPr>
              <a:t>Too Much Sugar Can Cause…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u="sng" dirty="0" smtClean="0"/>
              <a:t>Tooth Decay</a:t>
            </a:r>
          </a:p>
          <a:p>
            <a:r>
              <a:rPr lang="en-GB" sz="2400" dirty="0" smtClean="0"/>
              <a:t>Sugar is bad for teeth and can result in cavities, toothache and teeth being taken out in some cases. </a:t>
            </a:r>
          </a:p>
          <a:p>
            <a:r>
              <a:rPr lang="en-GB" sz="2400" b="1" u="sng" dirty="0" smtClean="0"/>
              <a:t>Child Obesity</a:t>
            </a:r>
          </a:p>
          <a:p>
            <a:r>
              <a:rPr lang="en-GB" sz="2400" dirty="0" smtClean="0"/>
              <a:t>The extra calories that sugar adds to children’s diet can lead to weight gain and obesity. </a:t>
            </a:r>
          </a:p>
          <a:p>
            <a:r>
              <a:rPr lang="en-GB" sz="2400" b="1" u="sng" dirty="0" smtClean="0"/>
              <a:t>Type 2 Diabetes, Heart Disease and some Cancers.</a:t>
            </a:r>
          </a:p>
          <a:p>
            <a:r>
              <a:rPr lang="en-GB" sz="2400" dirty="0" smtClean="0"/>
              <a:t>To much sugar can lead to the build up of harmful fat in the body which can cause serious disease in the future. 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116668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FF0000"/>
                </a:solidFill>
              </a:rPr>
              <a:t>How Much Sugar Do You Drink?</a:t>
            </a:r>
            <a:endParaRPr lang="en-GB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Image result for sugary drink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413520"/>
            <a:ext cx="6600732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6865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5750099"/>
          </a:xfrm>
        </p:spPr>
        <p:txBody>
          <a:bodyPr/>
          <a:lstStyle/>
          <a:p>
            <a:pPr marL="0" indent="0" algn="ctr">
              <a:buNone/>
            </a:pPr>
            <a:r>
              <a:rPr lang="en-GB" b="1" dirty="0" smtClean="0">
                <a:solidFill>
                  <a:srgbClr val="FF0000"/>
                </a:solidFill>
              </a:rPr>
              <a:t>Sugary Drinks Are </a:t>
            </a:r>
            <a:r>
              <a:rPr lang="en-GB" b="1" dirty="0">
                <a:solidFill>
                  <a:srgbClr val="FF0000"/>
                </a:solidFill>
              </a:rPr>
              <a:t>O</a:t>
            </a:r>
            <a:r>
              <a:rPr lang="en-GB" b="1" dirty="0" smtClean="0">
                <a:solidFill>
                  <a:srgbClr val="FF0000"/>
                </a:solidFill>
              </a:rPr>
              <a:t>ne of The Biggest Sources of Sugar in Children’s Diet. 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 smtClean="0"/>
              <a:t>The sugar found in sugary drinks, including fruit juices can cause tooth decay.</a:t>
            </a:r>
          </a:p>
          <a:p>
            <a:r>
              <a:rPr lang="en-GB" dirty="0" smtClean="0"/>
              <a:t>The acid found in all soft drinks, including diet and ‘no added sugar’ can cause damage to tooth enamel. </a:t>
            </a:r>
          </a:p>
          <a:p>
            <a:r>
              <a:rPr lang="en-GB" dirty="0" smtClean="0"/>
              <a:t>If you choose a sugary or diet drinks, have these with  meals.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533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 marL="0" indent="0">
              <a:buNone/>
            </a:pPr>
            <a:r>
              <a:rPr lang="en-GB" b="1" dirty="0" smtClean="0">
                <a:solidFill>
                  <a:srgbClr val="FF0000"/>
                </a:solidFill>
              </a:rPr>
              <a:t>Can you Guess The Amount of Sugar Cubes in Each Drink? </a:t>
            </a:r>
          </a:p>
          <a:p>
            <a:endParaRPr lang="en-GB" dirty="0" smtClean="0"/>
          </a:p>
          <a:p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204865"/>
            <a:ext cx="1512168" cy="1814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403648" y="4221088"/>
            <a:ext cx="1008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>
                <a:latin typeface="Comic Sans MS" panose="030F0702030302020204" pitchFamily="66" charset="0"/>
              </a:rPr>
              <a:t>500ml</a:t>
            </a:r>
          </a:p>
          <a:p>
            <a:pPr algn="ctr"/>
            <a:r>
              <a:rPr lang="en-GB" sz="1400" dirty="0" smtClean="0">
                <a:latin typeface="Comic Sans MS" panose="030F0702030302020204" pitchFamily="66" charset="0"/>
              </a:rPr>
              <a:t>Coca Cola 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348880"/>
            <a:ext cx="1584176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347864" y="4221088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500ml </a:t>
            </a:r>
          </a:p>
          <a:p>
            <a:pPr algn="ctr"/>
            <a:r>
              <a:rPr lang="en-GB" sz="1400" dirty="0" smtClean="0"/>
              <a:t>Fanta</a:t>
            </a:r>
            <a:endParaRPr lang="en-GB" sz="1400" dirty="0"/>
          </a:p>
        </p:txBody>
      </p:sp>
      <p:sp>
        <p:nvSpPr>
          <p:cNvPr id="8" name="AutoShape 5" descr="Image result for 420 mls oragin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096941"/>
            <a:ext cx="1512168" cy="2183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076056" y="4259503"/>
            <a:ext cx="1368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420 ml Orangina</a:t>
            </a:r>
            <a:endParaRPr lang="en-GB" sz="1400" dirty="0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260" y="2182392"/>
            <a:ext cx="2016224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7236296" y="4521113"/>
            <a:ext cx="1368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smtClean="0"/>
              <a:t>330ml pouch Capri sun</a:t>
            </a:r>
            <a:endParaRPr lang="en-GB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1601670" y="5075878"/>
            <a:ext cx="612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             </a:t>
            </a:r>
            <a:r>
              <a:rPr lang="en-GB" b="1" dirty="0" smtClean="0">
                <a:solidFill>
                  <a:srgbClr val="FF0000"/>
                </a:solidFill>
              </a:rPr>
              <a:t>14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635896" y="5091011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             </a:t>
            </a:r>
            <a:r>
              <a:rPr lang="en-GB" b="1" dirty="0" smtClean="0">
                <a:solidFill>
                  <a:srgbClr val="FF0000"/>
                </a:solidFill>
              </a:rPr>
              <a:t>5.7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932040" y="5316146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</a:rPr>
              <a:t>             10.5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912260" y="5316146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             </a:t>
            </a:r>
            <a:r>
              <a:rPr lang="en-GB" b="1" dirty="0" smtClean="0">
                <a:solidFill>
                  <a:srgbClr val="FF0000"/>
                </a:solidFill>
              </a:rPr>
              <a:t>8.2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672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7" grpId="0"/>
      <p:bldP spid="18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Healthier Options </a:t>
            </a:r>
            <a:endParaRPr lang="en-GB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772816"/>
            <a:ext cx="1743075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290"/>
          <a:stretch/>
        </p:blipFill>
        <p:spPr bwMode="auto">
          <a:xfrm>
            <a:off x="1907704" y="2060849"/>
            <a:ext cx="2232247" cy="2441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123728" y="5085184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Tap Water 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5292080" y="5131350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Semi Skimmed Milk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7446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>
                <a:solidFill>
                  <a:srgbClr val="FF0000"/>
                </a:solidFill>
              </a:rPr>
              <a:t>Breakfast Cereals </a:t>
            </a:r>
            <a:endParaRPr lang="en-GB" b="1" u="sng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dirty="0" smtClean="0"/>
              <a:t>Some breakfast cereals contain up to 3.7 sugar cubes, so you could be having over half of your daily allowance before school! </a:t>
            </a:r>
            <a:endParaRPr lang="en-GB" sz="36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645024"/>
            <a:ext cx="4032448" cy="2688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4541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/>
          <a:lstStyle/>
          <a:p>
            <a:r>
              <a:rPr lang="en-GB" b="1" u="sng" dirty="0" smtClean="0">
                <a:solidFill>
                  <a:srgbClr val="FF0000"/>
                </a:solidFill>
              </a:rPr>
              <a:t>How Much Sugar Is In Your Cereal?</a:t>
            </a:r>
            <a:endParaRPr lang="en-GB" b="1" u="sng" dirty="0">
              <a:solidFill>
                <a:srgbClr val="FF0000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2117303"/>
            <a:ext cx="2391817" cy="2391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55576" y="1412776"/>
            <a:ext cx="72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How much sugar is in a 40g  bowl of cereal?</a:t>
            </a:r>
            <a:endParaRPr lang="en-GB" dirty="0"/>
          </a:p>
        </p:txBody>
      </p:sp>
      <p:sp>
        <p:nvSpPr>
          <p:cNvPr id="7" name="AutoShape 4" descr="Image result for coco pop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132856"/>
            <a:ext cx="2376264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147989"/>
            <a:ext cx="1655374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958494"/>
            <a:ext cx="2273763" cy="2706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187624" y="4797152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FF0000"/>
                </a:solidFill>
              </a:rPr>
              <a:t>3.7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03848" y="4797152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219667" y="4828340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FF0000"/>
                </a:solidFill>
              </a:rPr>
              <a:t>2.1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29061" y="4828340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FF0000"/>
                </a:solidFill>
              </a:rPr>
              <a:t>1.8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6323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Healthier Options</a:t>
            </a:r>
            <a:endParaRPr lang="en-GB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53935"/>
            <a:ext cx="2579121" cy="2579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484784"/>
            <a:ext cx="1790700" cy="256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060848"/>
            <a:ext cx="2948947" cy="1769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43608" y="4797152"/>
            <a:ext cx="64087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 smtClean="0"/>
              <a:t>These are low Sugar healthier options that are less than</a:t>
            </a:r>
          </a:p>
          <a:p>
            <a:pPr algn="ctr"/>
            <a:r>
              <a:rPr lang="en-GB" sz="2000" dirty="0" smtClean="0"/>
              <a:t> 0.5 sugar cubes.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693274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u="sng" dirty="0" smtClean="0">
                <a:solidFill>
                  <a:srgbClr val="FF0000"/>
                </a:solidFill>
              </a:rPr>
              <a:t>Are Yoghurts Pushing Children  Over Their Daily Sugar Limit ?</a:t>
            </a:r>
            <a:endParaRPr lang="en-GB" b="1" u="sng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Some yoghurts can contain over 4 sugar cubes in one pot. </a:t>
            </a:r>
          </a:p>
          <a:p>
            <a:r>
              <a:rPr lang="en-GB" dirty="0" smtClean="0"/>
              <a:t>If you also have a sugary drink as well this can add up to a shocking amount of sugar! </a:t>
            </a:r>
            <a:endParaRPr lang="en-GB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329113"/>
            <a:ext cx="24193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1630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>
                <a:solidFill>
                  <a:srgbClr val="FF0000"/>
                </a:solidFill>
              </a:rPr>
              <a:t>How Many Sugar Cubes?</a:t>
            </a:r>
            <a:endParaRPr lang="en-GB" b="1" u="sng" dirty="0">
              <a:solidFill>
                <a:srgbClr val="FF0000"/>
              </a:solidFill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564904"/>
            <a:ext cx="24193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524125"/>
            <a:ext cx="257175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4211" t="-74488" r="116506" b="74488"/>
          <a:stretch/>
        </p:blipFill>
        <p:spPr bwMode="auto">
          <a:xfrm>
            <a:off x="-1011382" y="0"/>
            <a:ext cx="4239491" cy="3068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3630" y="2710188"/>
            <a:ext cx="2555776" cy="1437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970018" y="4797152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FF0000"/>
                </a:solidFill>
              </a:rPr>
              <a:t>2.2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81711" y="4797152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FF0000"/>
                </a:solidFill>
              </a:rPr>
              <a:t>4.9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45474" y="4797152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>
                <a:solidFill>
                  <a:srgbClr val="FF0000"/>
                </a:solidFill>
              </a:rPr>
              <a:t>3.3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964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pPr marL="0" indent="0" algn="ctr">
              <a:buNone/>
            </a:pPr>
            <a:r>
              <a:rPr lang="en-GB" sz="4800" dirty="0" smtClean="0"/>
              <a:t>So watch out for </a:t>
            </a:r>
            <a:r>
              <a:rPr lang="en-GB" sz="4800" b="1" dirty="0" smtClean="0">
                <a:solidFill>
                  <a:srgbClr val="FF0000"/>
                </a:solidFill>
              </a:rPr>
              <a:t>hidden sugars </a:t>
            </a:r>
            <a:r>
              <a:rPr lang="en-GB" sz="4800" dirty="0" smtClean="0"/>
              <a:t>that can add up to health problems. </a:t>
            </a:r>
          </a:p>
          <a:p>
            <a:endParaRPr lang="en-GB" dirty="0" smtClean="0"/>
          </a:p>
          <a:p>
            <a:r>
              <a:rPr lang="en-GB" dirty="0" smtClean="0"/>
              <a:t>To see how much sugar is in more yoghurts, breakfast cereals and drinks use the online sugar check at:</a:t>
            </a:r>
            <a:endParaRPr lang="en-GB" dirty="0"/>
          </a:p>
          <a:p>
            <a:r>
              <a:rPr lang="en-GB" dirty="0" smtClean="0">
                <a:solidFill>
                  <a:srgbClr val="FF0000"/>
                </a:solidFill>
              </a:rPr>
              <a:t>savekidsfromsugar.co.uk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1076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397</Words>
  <Application>Microsoft Office PowerPoint</Application>
  <PresentationFormat>On-screen Show (4:3)</PresentationFormat>
  <Paragraphs>60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What Sugars are in your Food?</vt:lpstr>
      <vt:lpstr>Look Out For Hidden Sugars!</vt:lpstr>
      <vt:lpstr>Too Much Sugar Can Cause…</vt:lpstr>
      <vt:lpstr>How Much Sugar Do You Drink?</vt:lpstr>
      <vt:lpstr>PowerPoint Presentation</vt:lpstr>
      <vt:lpstr>PowerPoint Presentation</vt:lpstr>
      <vt:lpstr>Healthier Options </vt:lpstr>
      <vt:lpstr>Breakfast Cereals </vt:lpstr>
      <vt:lpstr>How Much Sugar Is In Your Cereal?</vt:lpstr>
      <vt:lpstr>Healthier Options</vt:lpstr>
      <vt:lpstr>Are Yoghurts Pushing Children  Over Their Daily Sugar Limit ?</vt:lpstr>
      <vt:lpstr>How Many Sugar Cubes?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Healthy Schools Week</dc:title>
  <dc:creator>teacher</dc:creator>
  <cp:lastModifiedBy>teacher</cp:lastModifiedBy>
  <cp:revision>18</cp:revision>
  <dcterms:created xsi:type="dcterms:W3CDTF">2018-06-21T14:47:31Z</dcterms:created>
  <dcterms:modified xsi:type="dcterms:W3CDTF">2020-04-07T15:51:50Z</dcterms:modified>
</cp:coreProperties>
</file>