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9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94DA-A566-450C-BB99-A938F5D1ECC4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1B0B-90C3-485B-9B6B-FEA8FFD5A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539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94DA-A566-450C-BB99-A938F5D1ECC4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1B0B-90C3-485B-9B6B-FEA8FFD5A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636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94DA-A566-450C-BB99-A938F5D1ECC4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1B0B-90C3-485B-9B6B-FEA8FFD5A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4476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94DA-A566-450C-BB99-A938F5D1ECC4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1B0B-90C3-485B-9B6B-FEA8FFD5A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8428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94DA-A566-450C-BB99-A938F5D1ECC4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1B0B-90C3-485B-9B6B-FEA8FFD5A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854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94DA-A566-450C-BB99-A938F5D1ECC4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1B0B-90C3-485B-9B6B-FEA8FFD5A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936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94DA-A566-450C-BB99-A938F5D1ECC4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1B0B-90C3-485B-9B6B-FEA8FFD5A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417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94DA-A566-450C-BB99-A938F5D1ECC4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1B0B-90C3-485B-9B6B-FEA8FFD5A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275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94DA-A566-450C-BB99-A938F5D1ECC4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1B0B-90C3-485B-9B6B-FEA8FFD5A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113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94DA-A566-450C-BB99-A938F5D1ECC4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1B0B-90C3-485B-9B6B-FEA8FFD5A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002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194DA-A566-450C-BB99-A938F5D1ECC4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91B0B-90C3-485B-9B6B-FEA8FFD5A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912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194DA-A566-450C-BB99-A938F5D1ECC4}" type="datetimeFigureOut">
              <a:rPr lang="en-GB" smtClean="0"/>
              <a:t>27/02/2019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91B0B-90C3-485B-9B6B-FEA8FFD5AB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375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11" Type="http://schemas.openxmlformats.org/officeDocument/2006/relationships/slide" Target="slide3.xml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13" Type="http://schemas.openxmlformats.org/officeDocument/2006/relationships/image" Target="../media/image20.jpeg"/><Relationship Id="rId3" Type="http://schemas.openxmlformats.org/officeDocument/2006/relationships/slide" Target="slide5.xml"/><Relationship Id="rId7" Type="http://schemas.openxmlformats.org/officeDocument/2006/relationships/image" Target="../media/image14.jpg"/><Relationship Id="rId12" Type="http://schemas.openxmlformats.org/officeDocument/2006/relationships/image" Target="../media/image19.jpg"/><Relationship Id="rId2" Type="http://schemas.openxmlformats.org/officeDocument/2006/relationships/image" Target="../media/image11.jpeg"/><Relationship Id="rId16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jpg"/><Relationship Id="rId5" Type="http://schemas.openxmlformats.org/officeDocument/2006/relationships/image" Target="../media/image12.jpeg"/><Relationship Id="rId15" Type="http://schemas.openxmlformats.org/officeDocument/2006/relationships/image" Target="../media/image22.jpeg"/><Relationship Id="rId10" Type="http://schemas.openxmlformats.org/officeDocument/2006/relationships/image" Target="../media/image17.jpg"/><Relationship Id="rId4" Type="http://schemas.openxmlformats.org/officeDocument/2006/relationships/slide" Target="slide4.xml"/><Relationship Id="rId9" Type="http://schemas.openxmlformats.org/officeDocument/2006/relationships/image" Target="../media/image16.jpg"/><Relationship Id="rId14" Type="http://schemas.openxmlformats.org/officeDocument/2006/relationships/image" Target="../media/image2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13" Type="http://schemas.openxmlformats.org/officeDocument/2006/relationships/image" Target="../media/image41.jpe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12" Type="http://schemas.openxmlformats.org/officeDocument/2006/relationships/image" Target="../media/image40.jpg"/><Relationship Id="rId2" Type="http://schemas.openxmlformats.org/officeDocument/2006/relationships/image" Target="../media/image30.jpg"/><Relationship Id="rId16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jpg"/><Relationship Id="rId5" Type="http://schemas.openxmlformats.org/officeDocument/2006/relationships/image" Target="../media/image33.jpeg"/><Relationship Id="rId15" Type="http://schemas.openxmlformats.org/officeDocument/2006/relationships/slide" Target="slide6.xml"/><Relationship Id="rId10" Type="http://schemas.openxmlformats.org/officeDocument/2006/relationships/image" Target="../media/image38.jpg"/><Relationship Id="rId4" Type="http://schemas.openxmlformats.org/officeDocument/2006/relationships/image" Target="../media/image32.png"/><Relationship Id="rId9" Type="http://schemas.openxmlformats.org/officeDocument/2006/relationships/image" Target="../media/image37.jpg"/><Relationship Id="rId14" Type="http://schemas.openxmlformats.org/officeDocument/2006/relationships/image" Target="../media/image42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55.jpg"/><Relationship Id="rId3" Type="http://schemas.openxmlformats.org/officeDocument/2006/relationships/image" Target="../media/image45.jpg"/><Relationship Id="rId7" Type="http://schemas.openxmlformats.org/officeDocument/2006/relationships/image" Target="../media/image49.jpeg"/><Relationship Id="rId12" Type="http://schemas.openxmlformats.org/officeDocument/2006/relationships/image" Target="../media/image54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g"/><Relationship Id="rId11" Type="http://schemas.openxmlformats.org/officeDocument/2006/relationships/image" Target="../media/image53.jpg"/><Relationship Id="rId5" Type="http://schemas.openxmlformats.org/officeDocument/2006/relationships/image" Target="../media/image47.jpg"/><Relationship Id="rId10" Type="http://schemas.openxmlformats.org/officeDocument/2006/relationships/image" Target="../media/image52.jpg"/><Relationship Id="rId4" Type="http://schemas.openxmlformats.org/officeDocument/2006/relationships/image" Target="../media/image46.jpeg"/><Relationship Id="rId9" Type="http://schemas.openxmlformats.org/officeDocument/2006/relationships/image" Target="../media/image51.jpg"/><Relationship Id="rId14" Type="http://schemas.openxmlformats.org/officeDocument/2006/relationships/slide" Target="slide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13" Type="http://schemas.openxmlformats.org/officeDocument/2006/relationships/image" Target="../media/image67.jpg"/><Relationship Id="rId3" Type="http://schemas.openxmlformats.org/officeDocument/2006/relationships/image" Target="../media/image57.jpeg"/><Relationship Id="rId7" Type="http://schemas.openxmlformats.org/officeDocument/2006/relationships/image" Target="../media/image61.jpg"/><Relationship Id="rId12" Type="http://schemas.openxmlformats.org/officeDocument/2006/relationships/image" Target="../media/image66.jpg"/><Relationship Id="rId2" Type="http://schemas.openxmlformats.org/officeDocument/2006/relationships/image" Target="../media/image56.jpg"/><Relationship Id="rId16" Type="http://schemas.openxmlformats.org/officeDocument/2006/relationships/slide" Target="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g"/><Relationship Id="rId11" Type="http://schemas.openxmlformats.org/officeDocument/2006/relationships/image" Target="../media/image65.jpg"/><Relationship Id="rId5" Type="http://schemas.openxmlformats.org/officeDocument/2006/relationships/image" Target="../media/image59.jpg"/><Relationship Id="rId15" Type="http://schemas.openxmlformats.org/officeDocument/2006/relationships/image" Target="../media/image69.jpg"/><Relationship Id="rId10" Type="http://schemas.openxmlformats.org/officeDocument/2006/relationships/image" Target="../media/image64.jpg"/><Relationship Id="rId4" Type="http://schemas.openxmlformats.org/officeDocument/2006/relationships/image" Target="../media/image58.jpg"/><Relationship Id="rId9" Type="http://schemas.openxmlformats.org/officeDocument/2006/relationships/image" Target="../media/image63.jpg"/><Relationship Id="rId14" Type="http://schemas.openxmlformats.org/officeDocument/2006/relationships/image" Target="../media/image6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71.jpg"/><Relationship Id="rId7" Type="http://schemas.openxmlformats.org/officeDocument/2006/relationships/image" Target="../media/image75.jp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g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age result for build your own healthy lunchbo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0903" y="-178233"/>
            <a:ext cx="8138892" cy="8104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6651938" y="111134"/>
            <a:ext cx="5370490" cy="4443211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/>
          <p:cNvSpPr txBox="1"/>
          <p:nvPr/>
        </p:nvSpPr>
        <p:spPr>
          <a:xfrm>
            <a:off x="5237987" y="307028"/>
            <a:ext cx="80180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 smtClean="0">
                <a:latin typeface="XCCW Joined PC1c" panose="03050602040000000000" pitchFamily="66" charset="0"/>
              </a:rPr>
              <a:t>CREATE </a:t>
            </a:r>
          </a:p>
          <a:p>
            <a:pPr algn="ctr"/>
            <a:r>
              <a:rPr lang="en-GB" sz="5400" b="1" dirty="0" smtClean="0">
                <a:latin typeface="XCCW Joined PC1c" panose="03050602040000000000" pitchFamily="66" charset="0"/>
              </a:rPr>
              <a:t>YOUR</a:t>
            </a:r>
            <a:br>
              <a:rPr lang="en-GB" sz="5400" b="1" dirty="0" smtClean="0">
                <a:latin typeface="XCCW Joined PC1c" panose="03050602040000000000" pitchFamily="66" charset="0"/>
              </a:rPr>
            </a:br>
            <a:r>
              <a:rPr lang="en-GB" sz="5400" b="1" dirty="0" smtClean="0">
                <a:latin typeface="XCCW Joined PC1c" panose="03050602040000000000" pitchFamily="66" charset="0"/>
              </a:rPr>
              <a:t>OWN </a:t>
            </a:r>
          </a:p>
          <a:p>
            <a:pPr algn="ctr"/>
            <a:r>
              <a:rPr lang="en-GB" sz="5400" b="1" dirty="0" smtClean="0">
                <a:latin typeface="XCCW Joined PC1c" panose="03050602040000000000" pitchFamily="66" charset="0"/>
              </a:rPr>
              <a:t>HEALTHY </a:t>
            </a:r>
            <a:br>
              <a:rPr lang="en-GB" sz="5400" b="1" dirty="0" smtClean="0">
                <a:latin typeface="XCCW Joined PC1c" panose="03050602040000000000" pitchFamily="66" charset="0"/>
              </a:rPr>
            </a:br>
            <a:r>
              <a:rPr lang="en-GB" sz="5400" b="1" dirty="0" smtClean="0">
                <a:latin typeface="XCCW Joined PC1c" panose="03050602040000000000" pitchFamily="66" charset="0"/>
              </a:rPr>
              <a:t>LUNCHBOX!</a:t>
            </a:r>
            <a:endParaRPr lang="en-GB" sz="5400" b="1" dirty="0">
              <a:latin typeface="XCCW Joined PC1c" panose="03050602040000000000" pitchFamily="66" charset="0"/>
            </a:endParaRPr>
          </a:p>
        </p:txBody>
      </p:sp>
      <p:sp>
        <p:nvSpPr>
          <p:cNvPr id="5" name="Right Arrow 4">
            <a:hlinkClick r:id="rId3" action="ppaction://hlinksldjump"/>
          </p:cNvPr>
          <p:cNvSpPr/>
          <p:nvPr/>
        </p:nvSpPr>
        <p:spPr>
          <a:xfrm>
            <a:off x="8585915" y="5297371"/>
            <a:ext cx="3606085" cy="1442433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8363092" y="5833921"/>
            <a:ext cx="334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XCCW Joined PC1c" panose="03050602040000000000" pitchFamily="66" charset="0"/>
              </a:rPr>
              <a:t>Click here to start!</a:t>
            </a:r>
            <a:endParaRPr lang="en-GB" b="1" dirty="0">
              <a:latin typeface="XCCW Joined PC1c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393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99" y="509583"/>
            <a:ext cx="1885950" cy="2419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086" y="864536"/>
            <a:ext cx="3762326" cy="21163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245" y="837719"/>
            <a:ext cx="2143125" cy="2143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551" y="3109614"/>
            <a:ext cx="1862797" cy="18627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757" y="5143500"/>
            <a:ext cx="3876675" cy="17145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7203" y="787708"/>
            <a:ext cx="1905000" cy="1905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8530" y="3637385"/>
            <a:ext cx="2562225" cy="17811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708" y="3010260"/>
            <a:ext cx="2143125" cy="21431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54"/>
          <a:stretch/>
        </p:blipFill>
        <p:spPr>
          <a:xfrm>
            <a:off x="7811000" y="5470937"/>
            <a:ext cx="2145762" cy="13474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59253" y="159332"/>
            <a:ext cx="7160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u="sng" dirty="0" smtClean="0">
                <a:latin typeface="XCCW Joined PC1c" panose="03050602040000000000" pitchFamily="66" charset="0"/>
              </a:rPr>
              <a:t>Choose one carbohydrate</a:t>
            </a:r>
            <a:endParaRPr lang="en-GB" sz="3600" b="1" u="sng" dirty="0">
              <a:latin typeface="XCCW Joined PC1c" panose="03050602040000000000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9999" y="2419643"/>
            <a:ext cx="1903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XCCW Joined PC1c" panose="03050602040000000000" pitchFamily="66" charset="0"/>
              </a:rPr>
              <a:t>Bagel</a:t>
            </a:r>
            <a:endParaRPr lang="en-GB" b="1" dirty="0">
              <a:latin typeface="XCCW Joined PC1c" panose="03050602040000000000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52974" y="4872239"/>
            <a:ext cx="1903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XCCW Joined PC1c" panose="03050602040000000000" pitchFamily="66" charset="0"/>
              </a:rPr>
              <a:t>Couscous </a:t>
            </a:r>
            <a:endParaRPr lang="en-GB" b="1" dirty="0">
              <a:latin typeface="XCCW Joined PC1c" panose="03050602040000000000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71370" y="765979"/>
            <a:ext cx="1903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XCCW Joined PC1c" panose="03050602040000000000" pitchFamily="66" charset="0"/>
              </a:rPr>
              <a:t>Bread roll</a:t>
            </a:r>
            <a:endParaRPr lang="en-GB" b="1" dirty="0">
              <a:latin typeface="XCCW Joined PC1c" panose="03050602040000000000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557763" y="3338947"/>
            <a:ext cx="1903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XCCW Joined PC1c" panose="03050602040000000000" pitchFamily="66" charset="0"/>
              </a:rPr>
              <a:t>Rice</a:t>
            </a:r>
            <a:endParaRPr lang="en-GB" b="1" dirty="0">
              <a:latin typeface="XCCW Joined PC1c" panose="03050602040000000000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48928" y="2801922"/>
            <a:ext cx="1903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XCCW Joined PC1c" panose="03050602040000000000" pitchFamily="66" charset="0"/>
              </a:rPr>
              <a:t>Bread</a:t>
            </a:r>
            <a:endParaRPr lang="en-GB" b="1" dirty="0">
              <a:latin typeface="XCCW Joined PC1c" panose="03050602040000000000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849866" y="495204"/>
            <a:ext cx="1903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XCCW Joined PC1c" panose="03050602040000000000" pitchFamily="66" charset="0"/>
              </a:rPr>
              <a:t>Pasta</a:t>
            </a:r>
            <a:endParaRPr lang="en-GB" b="1" dirty="0">
              <a:latin typeface="XCCW Joined PC1c" panose="03050602040000000000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73022" y="4527973"/>
            <a:ext cx="1903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XCCW Joined PC1c" panose="03050602040000000000" pitchFamily="66" charset="0"/>
              </a:rPr>
              <a:t>Pitta bread</a:t>
            </a:r>
            <a:endParaRPr lang="en-GB" b="1" dirty="0">
              <a:latin typeface="XCCW Joined PC1c" panose="03050602040000000000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970850" y="5517601"/>
            <a:ext cx="1903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XCCW Joined PC1c" panose="03050602040000000000" pitchFamily="66" charset="0"/>
              </a:rPr>
              <a:t>Wrap</a:t>
            </a:r>
            <a:endParaRPr lang="en-GB" b="1" dirty="0">
              <a:latin typeface="XCCW Joined PC1c" panose="03050602040000000000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85459" y="6488668"/>
            <a:ext cx="1903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XCCW Joined PC1c" panose="03050602040000000000" pitchFamily="66" charset="0"/>
              </a:rPr>
              <a:t>Crackers</a:t>
            </a:r>
            <a:endParaRPr lang="en-GB" b="1" dirty="0">
              <a:latin typeface="XCCW Joined PC1c" panose="03050602040000000000" pitchFamily="66" charset="0"/>
            </a:endParaRPr>
          </a:p>
        </p:txBody>
      </p:sp>
      <p:sp>
        <p:nvSpPr>
          <p:cNvPr id="23" name="Right Arrow 22">
            <a:hlinkClick r:id="rId11" action="ppaction://hlinksldjump"/>
          </p:cNvPr>
          <p:cNvSpPr/>
          <p:nvPr/>
        </p:nvSpPr>
        <p:spPr>
          <a:xfrm>
            <a:off x="10123784" y="5094179"/>
            <a:ext cx="2068216" cy="1716083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hlinkClick r:id="rId11" action="ppaction://hlinksldjump"/>
          </p:cNvPr>
          <p:cNvSpPr txBox="1"/>
          <p:nvPr/>
        </p:nvSpPr>
        <p:spPr>
          <a:xfrm>
            <a:off x="10123784" y="5490555"/>
            <a:ext cx="17854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latin typeface="XCCW Joined PC1c" panose="03050602040000000000" pitchFamily="66" charset="0"/>
              </a:rPr>
              <a:t>Click here to choose your filling.</a:t>
            </a:r>
            <a:endParaRPr lang="en-GB" b="1" dirty="0">
              <a:latin typeface="XCCW Joined PC1c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9046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787" b="18113"/>
          <a:stretch/>
        </p:blipFill>
        <p:spPr>
          <a:xfrm>
            <a:off x="650127" y="5482137"/>
            <a:ext cx="2077362" cy="12750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59253" y="159332"/>
            <a:ext cx="71604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u="sng" dirty="0" smtClean="0">
                <a:latin typeface="XCCW Joined PC1c" panose="03050602040000000000" pitchFamily="66" charset="0"/>
              </a:rPr>
              <a:t>Choose one main filling</a:t>
            </a:r>
            <a:endParaRPr lang="en-GB" sz="3600" b="1" u="sng" dirty="0">
              <a:latin typeface="XCCW Joined PC1c" panose="03050602040000000000" pitchFamily="66" charset="0"/>
            </a:endParaRPr>
          </a:p>
        </p:txBody>
      </p:sp>
      <p:sp>
        <p:nvSpPr>
          <p:cNvPr id="4" name="Right Arrow 3">
            <a:hlinkClick r:id="rId3" action="ppaction://hlinksldjump"/>
          </p:cNvPr>
          <p:cNvSpPr/>
          <p:nvPr/>
        </p:nvSpPr>
        <p:spPr>
          <a:xfrm>
            <a:off x="9419708" y="5141917"/>
            <a:ext cx="2068216" cy="1716083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ight Arrow 4">
            <a:hlinkClick r:id="rId4" action="ppaction://hlinksldjump"/>
          </p:cNvPr>
          <p:cNvSpPr/>
          <p:nvPr/>
        </p:nvSpPr>
        <p:spPr>
          <a:xfrm>
            <a:off x="9419708" y="3425834"/>
            <a:ext cx="2068216" cy="1716083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hlinkClick r:id="rId4" action="ppaction://hlinksldjump"/>
          </p:cNvPr>
          <p:cNvSpPr/>
          <p:nvPr/>
        </p:nvSpPr>
        <p:spPr>
          <a:xfrm>
            <a:off x="9419708" y="3960709"/>
            <a:ext cx="19062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latin typeface="XCCW Joined PC1c" panose="03050602040000000000" pitchFamily="66" charset="0"/>
              </a:rPr>
              <a:t>Click here to </a:t>
            </a:r>
            <a:endParaRPr lang="en-GB" b="1" dirty="0" smtClean="0">
              <a:latin typeface="XCCW Joined PC1c" panose="03050602040000000000" pitchFamily="66" charset="0"/>
            </a:endParaRPr>
          </a:p>
          <a:p>
            <a:pPr algn="ctr"/>
            <a:r>
              <a:rPr lang="en-GB" b="1" dirty="0">
                <a:latin typeface="XCCW Joined PC1c" panose="03050602040000000000" pitchFamily="66" charset="0"/>
              </a:rPr>
              <a:t>a</a:t>
            </a:r>
            <a:r>
              <a:rPr lang="en-GB" b="1" dirty="0" smtClean="0">
                <a:latin typeface="XCCW Joined PC1c" panose="03050602040000000000" pitchFamily="66" charset="0"/>
              </a:rPr>
              <a:t>dd salad.</a:t>
            </a:r>
            <a:endParaRPr lang="en-GB" b="1" dirty="0">
              <a:latin typeface="XCCW Joined PC1c" panose="03050602040000000000" pitchFamily="66" charset="0"/>
            </a:endParaRPr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9316008" y="5522905"/>
            <a:ext cx="160492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b="1" dirty="0">
                <a:latin typeface="XCCW Joined PC1c" panose="03050602040000000000" pitchFamily="66" charset="0"/>
              </a:rPr>
              <a:t>Click here </a:t>
            </a:r>
            <a:r>
              <a:rPr lang="en-GB" sz="1400" b="1" dirty="0" smtClean="0">
                <a:latin typeface="XCCW Joined PC1c" panose="03050602040000000000" pitchFamily="66" charset="0"/>
              </a:rPr>
              <a:t>to</a:t>
            </a:r>
          </a:p>
          <a:p>
            <a:pPr algn="ctr"/>
            <a:r>
              <a:rPr lang="en-GB" sz="1400" b="1" dirty="0" smtClean="0">
                <a:latin typeface="XCCW Joined PC1c" panose="03050602040000000000" pitchFamily="66" charset="0"/>
              </a:rPr>
              <a:t> </a:t>
            </a:r>
            <a:r>
              <a:rPr lang="en-GB" sz="1400" b="1" dirty="0">
                <a:latin typeface="XCCW Joined PC1c" panose="03050602040000000000" pitchFamily="66" charset="0"/>
              </a:rPr>
              <a:t>choose </a:t>
            </a:r>
            <a:r>
              <a:rPr lang="en-GB" sz="1400" b="1" dirty="0" smtClean="0">
                <a:latin typeface="XCCW Joined PC1c" panose="03050602040000000000" pitchFamily="66" charset="0"/>
              </a:rPr>
              <a:t>your </a:t>
            </a:r>
          </a:p>
          <a:p>
            <a:pPr algn="ctr"/>
            <a:r>
              <a:rPr lang="en-GB" sz="1400" b="1" dirty="0" smtClean="0">
                <a:latin typeface="XCCW Joined PC1c" panose="03050602040000000000" pitchFamily="66" charset="0"/>
              </a:rPr>
              <a:t>potion of </a:t>
            </a:r>
          </a:p>
          <a:p>
            <a:pPr algn="ctr"/>
            <a:r>
              <a:rPr lang="en-GB" sz="1400" b="1" dirty="0" smtClean="0">
                <a:latin typeface="XCCW Joined PC1c" panose="03050602040000000000" pitchFamily="66" charset="0"/>
              </a:rPr>
              <a:t>fruit/veg.</a:t>
            </a:r>
            <a:endParaRPr lang="en-GB" sz="1400" b="1" dirty="0">
              <a:latin typeface="XCCW Joined PC1c" panose="03050602040000000000" pitchFamily="66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068" y="2332972"/>
            <a:ext cx="2056327" cy="128520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533" y="1637002"/>
            <a:ext cx="1380411" cy="10859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03" y="3843447"/>
            <a:ext cx="1820213" cy="143170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304" y="5372443"/>
            <a:ext cx="1724943" cy="9383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157" y="5372443"/>
            <a:ext cx="1750150" cy="131092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584" y="3366059"/>
            <a:ext cx="1657544" cy="16575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66" y="2272031"/>
            <a:ext cx="2114474" cy="140708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624" y="846736"/>
            <a:ext cx="1742409" cy="146504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089" y="3130211"/>
            <a:ext cx="2465231" cy="138669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908" y="979062"/>
            <a:ext cx="2571750" cy="1905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1"/>
          <a:stretch/>
        </p:blipFill>
        <p:spPr>
          <a:xfrm>
            <a:off x="10499819" y="1443980"/>
            <a:ext cx="1277155" cy="1472024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770" y="486318"/>
            <a:ext cx="1781019" cy="178101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94010" y="518496"/>
            <a:ext cx="173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>
                <a:latin typeface="XCCW Joined PC1c" panose="03050602040000000000" pitchFamily="66" charset="0"/>
              </a:rPr>
              <a:t>Quorn</a:t>
            </a:r>
            <a:r>
              <a:rPr lang="en-GB" dirty="0" smtClean="0">
                <a:latin typeface="XCCW Joined PC1c" panose="03050602040000000000" pitchFamily="66" charset="0"/>
              </a:rPr>
              <a:t> slices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5681" y="2127116"/>
            <a:ext cx="173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Beans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6879" y="3733705"/>
            <a:ext cx="173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Salami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3487" y="5254820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Cream cheese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84157" y="662070"/>
            <a:ext cx="173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Cheese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664230" y="2416337"/>
            <a:ext cx="173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Chicken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709305" y="3756653"/>
            <a:ext cx="173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Banana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62318" y="5219342"/>
            <a:ext cx="2399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100% fruit jam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82041" y="813916"/>
            <a:ext cx="173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>
                <a:latin typeface="XCCW Joined PC1c" panose="03050602040000000000" pitchFamily="66" charset="0"/>
              </a:rPr>
              <a:t>Houmous</a:t>
            </a:r>
            <a:r>
              <a:rPr lang="en-GB" dirty="0" smtClean="0">
                <a:latin typeface="XCCW Joined PC1c" panose="03050602040000000000" pitchFamily="66" charset="0"/>
              </a:rPr>
              <a:t> 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64962" y="2785669"/>
            <a:ext cx="173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Egg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74760" y="5023603"/>
            <a:ext cx="173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Turkey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505401" y="1169515"/>
            <a:ext cx="1731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Ham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285449" y="789966"/>
            <a:ext cx="1731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Peanut butter</a:t>
            </a:r>
            <a:endParaRPr lang="en-GB" dirty="0">
              <a:latin typeface="XCCW Joined PC1c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924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4998" y="154426"/>
            <a:ext cx="11250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u="sng" dirty="0" smtClean="0">
                <a:latin typeface="XCCW Joined PC1c" panose="03050602040000000000" pitchFamily="66" charset="0"/>
              </a:rPr>
              <a:t>Choose as much salad as you like!</a:t>
            </a:r>
            <a:endParaRPr lang="en-GB" sz="3600" b="1" u="sng" dirty="0">
              <a:latin typeface="XCCW Joined PC1c" panose="03050602040000000000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52" b="15040"/>
          <a:stretch/>
        </p:blipFill>
        <p:spPr>
          <a:xfrm>
            <a:off x="2227472" y="1061951"/>
            <a:ext cx="2466975" cy="123637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025"/>
          <a:stretch/>
        </p:blipFill>
        <p:spPr>
          <a:xfrm>
            <a:off x="282405" y="2901681"/>
            <a:ext cx="2619375" cy="15508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200" y="3692310"/>
            <a:ext cx="2715004" cy="1971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38" b="19006"/>
          <a:stretch/>
        </p:blipFill>
        <p:spPr>
          <a:xfrm>
            <a:off x="8783100" y="1124839"/>
            <a:ext cx="2536065" cy="15712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171" y="1359392"/>
            <a:ext cx="1634544" cy="16345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524" y="3927357"/>
            <a:ext cx="3165479" cy="168787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94877" y="2230670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Lettuce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3409" y="4452579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Cucumber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47200" y="5767596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Tomatoes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90072" y="3219642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Sweetcorn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113151" y="2742724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Cress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980988" y="5756940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Beetroot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19" name="Right Arrow 18">
            <a:hlinkClick r:id="rId8" action="ppaction://hlinksldjump"/>
          </p:cNvPr>
          <p:cNvSpPr/>
          <p:nvPr/>
        </p:nvSpPr>
        <p:spPr>
          <a:xfrm>
            <a:off x="9960651" y="5032935"/>
            <a:ext cx="2068216" cy="1716083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hlinkClick r:id="rId8" action="ppaction://hlinksldjump"/>
          </p:cNvPr>
          <p:cNvSpPr/>
          <p:nvPr/>
        </p:nvSpPr>
        <p:spPr>
          <a:xfrm>
            <a:off x="9856951" y="5413923"/>
            <a:ext cx="160492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b="1" dirty="0">
                <a:latin typeface="XCCW Joined PC1c" panose="03050602040000000000" pitchFamily="66" charset="0"/>
              </a:rPr>
              <a:t>Click here </a:t>
            </a:r>
            <a:r>
              <a:rPr lang="en-GB" sz="1400" b="1" dirty="0" smtClean="0">
                <a:latin typeface="XCCW Joined PC1c" panose="03050602040000000000" pitchFamily="66" charset="0"/>
              </a:rPr>
              <a:t>to</a:t>
            </a:r>
          </a:p>
          <a:p>
            <a:pPr algn="ctr"/>
            <a:r>
              <a:rPr lang="en-GB" sz="1400" b="1" dirty="0" smtClean="0">
                <a:latin typeface="XCCW Joined PC1c" panose="03050602040000000000" pitchFamily="66" charset="0"/>
              </a:rPr>
              <a:t> </a:t>
            </a:r>
            <a:r>
              <a:rPr lang="en-GB" sz="1400" b="1" dirty="0">
                <a:latin typeface="XCCW Joined PC1c" panose="03050602040000000000" pitchFamily="66" charset="0"/>
              </a:rPr>
              <a:t>choose </a:t>
            </a:r>
            <a:r>
              <a:rPr lang="en-GB" sz="1400" b="1" dirty="0" smtClean="0">
                <a:latin typeface="XCCW Joined PC1c" panose="03050602040000000000" pitchFamily="66" charset="0"/>
              </a:rPr>
              <a:t>your </a:t>
            </a:r>
          </a:p>
          <a:p>
            <a:pPr algn="ctr"/>
            <a:r>
              <a:rPr lang="en-GB" sz="1400" b="1" dirty="0" smtClean="0">
                <a:latin typeface="XCCW Joined PC1c" panose="03050602040000000000" pitchFamily="66" charset="0"/>
              </a:rPr>
              <a:t>potion of </a:t>
            </a:r>
          </a:p>
          <a:p>
            <a:pPr algn="ctr"/>
            <a:r>
              <a:rPr lang="en-GB" sz="1400" b="1" dirty="0" smtClean="0">
                <a:latin typeface="XCCW Joined PC1c" panose="03050602040000000000" pitchFamily="66" charset="0"/>
              </a:rPr>
              <a:t>fruit/veg.</a:t>
            </a:r>
            <a:endParaRPr lang="en-GB" sz="1400" b="1" dirty="0">
              <a:latin typeface="XCCW Joined PC1c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308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4998" y="0"/>
            <a:ext cx="11250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u="sng" dirty="0" smtClean="0">
                <a:latin typeface="XCCW Joined PC1c" panose="03050602040000000000" pitchFamily="66" charset="0"/>
              </a:rPr>
              <a:t>Choose one or two portions of fruit and/or vegetables</a:t>
            </a:r>
            <a:endParaRPr lang="en-GB" sz="3600" b="1" u="sng" dirty="0">
              <a:latin typeface="XCCW Joined PC1c" panose="03050602040000000000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99" y="924918"/>
            <a:ext cx="1402080" cy="1402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157" y="2326998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medium banana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321" y="1225104"/>
            <a:ext cx="1810811" cy="133502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8646" y="2508391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medium tomato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576" y="2973329"/>
            <a:ext cx="1667850" cy="16678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2419" y="4430083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peach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151" y="1093617"/>
            <a:ext cx="1521487" cy="15214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83415" y="2574725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pear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779" y="750364"/>
            <a:ext cx="1722053" cy="200955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563253" y="2594430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Two apricots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981" y="1147511"/>
            <a:ext cx="1764993" cy="145772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273334" y="2575250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Two figs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7" r="24774"/>
          <a:stretch/>
        </p:blipFill>
        <p:spPr>
          <a:xfrm>
            <a:off x="216841" y="3251916"/>
            <a:ext cx="1557438" cy="11781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-206656" y="4461483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Two kiwis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303" y="2994273"/>
            <a:ext cx="2143374" cy="146721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983415" y="4430083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Two plums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264" y="2944057"/>
            <a:ext cx="2164425" cy="14429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247526" y="4399243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Two small oranges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669" y="3126390"/>
            <a:ext cx="1530271" cy="102762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560131" y="4202570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Seven cherry tomatoes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2" y="4871064"/>
            <a:ext cx="1467846" cy="142278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-224258" y="6211669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Seven strawberries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576" y="4694504"/>
            <a:ext cx="1622738" cy="162273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309863" y="6209331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Nine blackberries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69"/>
          <a:stretch/>
        </p:blipFill>
        <p:spPr>
          <a:xfrm>
            <a:off x="5158542" y="5080587"/>
            <a:ext cx="1402080" cy="105198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696739" y="6241819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Eleven cherries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29" name="Right Arrow 28">
            <a:hlinkClick r:id="rId15" action="ppaction://hlinksldjump"/>
          </p:cNvPr>
          <p:cNvSpPr/>
          <p:nvPr/>
        </p:nvSpPr>
        <p:spPr>
          <a:xfrm>
            <a:off x="9960651" y="5032935"/>
            <a:ext cx="2068216" cy="1716083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hlinkClick r:id="rId15" action="ppaction://hlinksldjump"/>
          </p:cNvPr>
          <p:cNvSpPr/>
          <p:nvPr/>
        </p:nvSpPr>
        <p:spPr>
          <a:xfrm>
            <a:off x="9960651" y="5503155"/>
            <a:ext cx="1838965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b="1" dirty="0" smtClean="0">
                <a:latin typeface="XCCW Joined PC1c" panose="03050602040000000000" pitchFamily="66" charset="0"/>
              </a:rPr>
              <a:t>Click here for </a:t>
            </a:r>
          </a:p>
          <a:p>
            <a:pPr algn="ctr"/>
            <a:r>
              <a:rPr lang="en-GB" sz="1400" b="1" dirty="0" smtClean="0">
                <a:latin typeface="XCCW Joined PC1c" panose="03050602040000000000" pitchFamily="66" charset="0"/>
              </a:rPr>
              <a:t>more fruit and </a:t>
            </a:r>
          </a:p>
          <a:p>
            <a:pPr algn="ctr"/>
            <a:r>
              <a:rPr lang="en-GB" sz="1400" b="1" dirty="0">
                <a:latin typeface="XCCW Joined PC1c" panose="03050602040000000000" pitchFamily="66" charset="0"/>
              </a:rPr>
              <a:t>v</a:t>
            </a:r>
            <a:r>
              <a:rPr lang="en-GB" sz="1400" b="1" dirty="0" smtClean="0">
                <a:latin typeface="XCCW Joined PC1c" panose="03050602040000000000" pitchFamily="66" charset="0"/>
              </a:rPr>
              <a:t>egetable options</a:t>
            </a:r>
            <a:endParaRPr lang="en-GB" sz="1400" b="1" dirty="0">
              <a:latin typeface="XCCW Joined PC1c" panose="03050602040000000000" pitchFamily="66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835" y="5112672"/>
            <a:ext cx="1443086" cy="939563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7231394" y="6183364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Fourteen </a:t>
            </a:r>
          </a:p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grapes</a:t>
            </a:r>
            <a:endParaRPr lang="en-GB" dirty="0">
              <a:latin typeface="XCCW Joined PC1c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883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4998" y="0"/>
            <a:ext cx="11250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u="sng" dirty="0" smtClean="0">
                <a:latin typeface="XCCW Joined PC1c" panose="03050602040000000000" pitchFamily="66" charset="0"/>
              </a:rPr>
              <a:t>Choose one or two portions of fruit and/or vegetables</a:t>
            </a:r>
            <a:endParaRPr lang="en-GB" sz="3600" b="1" u="sng" dirty="0">
              <a:latin typeface="XCCW Joined PC1c" panose="03050602040000000000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08" t="14460" r="21616" b="18122"/>
          <a:stretch/>
        </p:blipFill>
        <p:spPr>
          <a:xfrm>
            <a:off x="708338" y="667774"/>
            <a:ext cx="1390918" cy="14266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3415" y="2142355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Twenty blueberries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09" b="13388"/>
          <a:stretch/>
        </p:blipFill>
        <p:spPr>
          <a:xfrm>
            <a:off x="2551392" y="1152966"/>
            <a:ext cx="2647950" cy="10689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18156" y="2166204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Twenty raspberries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708" y="1056066"/>
            <a:ext cx="1332875" cy="13328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0063" y="2289163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Half a grapefruit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98" b="17710"/>
          <a:stretch/>
        </p:blipFill>
        <p:spPr>
          <a:xfrm>
            <a:off x="7722070" y="1200329"/>
            <a:ext cx="1914933" cy="122349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13454" y="2400658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Quarter of </a:t>
            </a:r>
          </a:p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a mango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766" y="1084111"/>
            <a:ext cx="2059636" cy="137059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932687" y="2376013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Quarter of </a:t>
            </a:r>
          </a:p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a melon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0"/>
          <a:stretch/>
        </p:blipFill>
        <p:spPr>
          <a:xfrm>
            <a:off x="554864" y="2762233"/>
            <a:ext cx="1544392" cy="148493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0751" y="4306340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Quarter of </a:t>
            </a:r>
          </a:p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a pineapple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592" y="2831900"/>
            <a:ext cx="1474440" cy="14744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728730" y="4437645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carrot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47" b="20658"/>
          <a:stretch/>
        </p:blipFill>
        <p:spPr>
          <a:xfrm>
            <a:off x="4772175" y="3071046"/>
            <a:ext cx="3048000" cy="137804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230093" y="4486017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stick of celery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87" b="26727"/>
          <a:stretch/>
        </p:blipFill>
        <p:spPr>
          <a:xfrm>
            <a:off x="7731457" y="3071046"/>
            <a:ext cx="1905546" cy="107827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689234" y="4209018"/>
            <a:ext cx="2132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Three heaped tables spoons of sweetcorn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73" b="5916"/>
          <a:stretch/>
        </p:blipFill>
        <p:spPr>
          <a:xfrm>
            <a:off x="10071322" y="2987094"/>
            <a:ext cx="1854892" cy="134673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821397" y="4587604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Three mushrooms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46" y="5011841"/>
            <a:ext cx="1754463" cy="116751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37715" y="6177694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Seven slices of beetroot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95" b="16272"/>
          <a:stretch/>
        </p:blipFill>
        <p:spPr>
          <a:xfrm>
            <a:off x="3017191" y="4837967"/>
            <a:ext cx="1649270" cy="105606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2775744" y="6061293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Eleven </a:t>
            </a:r>
            <a:r>
              <a:rPr lang="en-GB" dirty="0" err="1" smtClean="0">
                <a:latin typeface="XCCW Joined PC1c" panose="03050602040000000000" pitchFamily="66" charset="0"/>
              </a:rPr>
              <a:t>mangetout</a:t>
            </a:r>
            <a:r>
              <a:rPr lang="en-GB" dirty="0" smtClean="0">
                <a:latin typeface="XCCW Joined PC1c" panose="03050602040000000000" pitchFamily="66" charset="0"/>
              </a:rPr>
              <a:t> 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28" name="Right Arrow 27">
            <a:hlinkClick r:id="rId14" action="ppaction://hlinksldjump"/>
          </p:cNvPr>
          <p:cNvSpPr/>
          <p:nvPr/>
        </p:nvSpPr>
        <p:spPr>
          <a:xfrm>
            <a:off x="9960651" y="5032935"/>
            <a:ext cx="2068216" cy="1716083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hlinkClick r:id="rId14" action="ppaction://hlinksldjump"/>
          </p:cNvPr>
          <p:cNvSpPr/>
          <p:nvPr/>
        </p:nvSpPr>
        <p:spPr>
          <a:xfrm>
            <a:off x="9980690" y="5503155"/>
            <a:ext cx="179889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b="1" dirty="0" smtClean="0">
                <a:latin typeface="XCCW Joined PC1c" panose="03050602040000000000" pitchFamily="66" charset="0"/>
              </a:rPr>
              <a:t>Click here to</a:t>
            </a:r>
          </a:p>
          <a:p>
            <a:pPr algn="ctr"/>
            <a:r>
              <a:rPr lang="en-GB" sz="1400" b="1" dirty="0" smtClean="0">
                <a:latin typeface="XCCW Joined PC1c" panose="03050602040000000000" pitchFamily="66" charset="0"/>
              </a:rPr>
              <a:t>choose a little </a:t>
            </a:r>
          </a:p>
          <a:p>
            <a:pPr algn="ctr"/>
            <a:r>
              <a:rPr lang="en-GB" sz="1400" b="1" dirty="0">
                <a:latin typeface="XCCW Joined PC1c" panose="03050602040000000000" pitchFamily="66" charset="0"/>
              </a:rPr>
              <a:t>s</a:t>
            </a:r>
            <a:r>
              <a:rPr lang="en-GB" sz="1400" b="1" dirty="0" smtClean="0">
                <a:latin typeface="XCCW Joined PC1c" panose="03050602040000000000" pitchFamily="66" charset="0"/>
              </a:rPr>
              <a:t>omething extra.</a:t>
            </a:r>
            <a:endParaRPr lang="en-GB" sz="1400" b="1" dirty="0">
              <a:latin typeface="XCCW Joined PC1c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666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4998" y="0"/>
            <a:ext cx="11250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u="sng" dirty="0" smtClean="0">
                <a:latin typeface="XCCW Joined PC1c" panose="03050602040000000000" pitchFamily="66" charset="0"/>
              </a:rPr>
              <a:t>Finally, choose a little something extra</a:t>
            </a:r>
            <a:endParaRPr lang="en-GB" sz="3600" b="1" u="sng" dirty="0">
              <a:latin typeface="XCCW Joined PC1c" panose="03050602040000000000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18"/>
          <a:stretch/>
        </p:blipFill>
        <p:spPr>
          <a:xfrm>
            <a:off x="339948" y="646331"/>
            <a:ext cx="2016885" cy="160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9948" y="2329411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boiled egg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" b="7323"/>
          <a:stretch/>
        </p:blipFill>
        <p:spPr>
          <a:xfrm>
            <a:off x="2927657" y="776729"/>
            <a:ext cx="1862931" cy="13394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93040" y="2116132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crumpet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5" b="40845"/>
          <a:stretch/>
        </p:blipFill>
        <p:spPr>
          <a:xfrm>
            <a:off x="5156326" y="646331"/>
            <a:ext cx="2108028" cy="11879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68572" y="1923365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cup of granola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964031" y="337377"/>
            <a:ext cx="1267405" cy="19045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487049" y="2006245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cup of popcorn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169" y="600975"/>
            <a:ext cx="1560514" cy="15605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032669" y="2190911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tablespoon of raisons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13" y="2892862"/>
            <a:ext cx="2031148" cy="135163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3298" y="4058657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tablespoon of sultanas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110" y="2804088"/>
            <a:ext cx="1694022" cy="118834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658425" y="3998038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hot cross bun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0" y="2528887"/>
            <a:ext cx="2095500" cy="18002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939423" y="4058657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scotch pancake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52"/>
          <a:stretch/>
        </p:blipFill>
        <p:spPr>
          <a:xfrm>
            <a:off x="7413704" y="2696467"/>
            <a:ext cx="1827280" cy="136219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300735" y="3973501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small jelly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919" y="2804088"/>
            <a:ext cx="1803014" cy="120080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059837" y="4004895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small slice of flapjack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8"/>
          <a:stretch/>
        </p:blipFill>
        <p:spPr>
          <a:xfrm>
            <a:off x="214313" y="4720114"/>
            <a:ext cx="1906667" cy="129687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0" y="6032114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One yogurt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150" y="4710594"/>
            <a:ext cx="2155792" cy="1255432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793039" y="5999084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Two dried figs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860" y="4765800"/>
            <a:ext cx="1668280" cy="114501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52980" y="5913657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Two dried pineapple rings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990" y="4590686"/>
            <a:ext cx="2200222" cy="132013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487048" y="5910819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Two rice cakes 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31" name="Right Arrow 30">
            <a:hlinkClick r:id="rId16" action="ppaction://hlinksldjump"/>
          </p:cNvPr>
          <p:cNvSpPr/>
          <p:nvPr/>
        </p:nvSpPr>
        <p:spPr>
          <a:xfrm>
            <a:off x="9960651" y="5032935"/>
            <a:ext cx="2068216" cy="1716083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hlinkClick r:id="rId16" action="ppaction://hlinksldjump"/>
          </p:cNvPr>
          <p:cNvSpPr/>
          <p:nvPr/>
        </p:nvSpPr>
        <p:spPr>
          <a:xfrm>
            <a:off x="10059837" y="5660530"/>
            <a:ext cx="16482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b="1" dirty="0" smtClean="0">
                <a:latin typeface="XCCW Joined PC1c" panose="03050602040000000000" pitchFamily="66" charset="0"/>
              </a:rPr>
              <a:t>Click here for </a:t>
            </a:r>
          </a:p>
          <a:p>
            <a:pPr algn="ctr"/>
            <a:r>
              <a:rPr lang="en-GB" sz="1400" b="1" dirty="0" smtClean="0">
                <a:latin typeface="XCCW Joined PC1c" panose="03050602040000000000" pitchFamily="66" charset="0"/>
              </a:rPr>
              <a:t>more extras</a:t>
            </a:r>
            <a:endParaRPr lang="en-GB" sz="1400" b="1" dirty="0">
              <a:latin typeface="XCCW Joined PC1c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8717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2839290" y="27441"/>
            <a:ext cx="11250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u="sng" dirty="0" smtClean="0">
                <a:latin typeface="XCCW Joined PC1c" panose="03050602040000000000" pitchFamily="66" charset="0"/>
              </a:rPr>
              <a:t>Finally, choose a </a:t>
            </a:r>
          </a:p>
          <a:p>
            <a:pPr algn="ctr"/>
            <a:r>
              <a:rPr lang="en-GB" sz="3600" b="1" u="sng" dirty="0" smtClean="0">
                <a:latin typeface="XCCW Joined PC1c" panose="03050602040000000000" pitchFamily="66" charset="0"/>
              </a:rPr>
              <a:t>little something extra</a:t>
            </a:r>
            <a:endParaRPr lang="en-GB" sz="3600" b="1" u="sng" dirty="0">
              <a:latin typeface="XCCW Joined PC1c" panose="03050602040000000000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628" y="1171325"/>
            <a:ext cx="1363929" cy="8933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9946" y="2104329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Two slices of malt loaf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934" y="1097925"/>
            <a:ext cx="1620558" cy="13018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70270" y="2225178"/>
            <a:ext cx="2132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Three dates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82" y="4571731"/>
            <a:ext cx="2220990" cy="14806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0482" y="6038781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Three slices of dried mango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95" y="4901065"/>
            <a:ext cx="2098438" cy="11751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87132" y="6196745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Four slices of dried apple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46" y="2975234"/>
            <a:ext cx="2277209" cy="117418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9311" y="4248566"/>
            <a:ext cx="2132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Four dried apricots</a:t>
            </a:r>
            <a:endParaRPr lang="en-GB" dirty="0">
              <a:latin typeface="XCCW Joined PC1c" panose="03050602040000000000" pitchFamily="66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794" y="2871509"/>
            <a:ext cx="1575057" cy="118129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986873" y="4248566"/>
            <a:ext cx="2132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XCCW Joined PC1c" panose="03050602040000000000" pitchFamily="66" charset="0"/>
              </a:rPr>
              <a:t>Four sundried tomatoes</a:t>
            </a:r>
            <a:endParaRPr lang="en-GB" dirty="0">
              <a:latin typeface="XCCW Joined PC1c" panose="03050602040000000000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71930" y="14924"/>
            <a:ext cx="6520070" cy="684307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 descr="Image result for build your own healthy lunchbox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663" y="1618011"/>
            <a:ext cx="3850603" cy="383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111639" y="87718"/>
            <a:ext cx="112506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XCCW Joined PC1c" panose="03050602040000000000" pitchFamily="66" charset="0"/>
              </a:rPr>
              <a:t>You’ve now created a</a:t>
            </a:r>
          </a:p>
          <a:p>
            <a:pPr algn="ctr"/>
            <a:r>
              <a:rPr lang="en-GB" sz="3600" b="1" dirty="0">
                <a:latin typeface="XCCW Joined PC1c" panose="03050602040000000000" pitchFamily="66" charset="0"/>
              </a:rPr>
              <a:t>h</a:t>
            </a:r>
            <a:r>
              <a:rPr lang="en-GB" sz="3600" b="1" dirty="0" smtClean="0">
                <a:latin typeface="XCCW Joined PC1c" panose="03050602040000000000" pitchFamily="66" charset="0"/>
              </a:rPr>
              <a:t>ealthy lunchbox!</a:t>
            </a:r>
            <a:endParaRPr lang="en-GB" sz="3600" b="1" dirty="0">
              <a:latin typeface="XCCW Joined PC1c" panose="03050602040000000000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75409" y="5584691"/>
            <a:ext cx="6018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XCCW Joined PC1c" panose="03050602040000000000" pitchFamily="66" charset="0"/>
              </a:rPr>
              <a:t>What will you choose next time…</a:t>
            </a:r>
            <a:endParaRPr lang="en-GB" sz="3600" b="1" dirty="0">
              <a:latin typeface="XCCW Joined PC1c" panose="0305060204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736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301</Words>
  <Application>Microsoft Office PowerPoint</Application>
  <PresentationFormat>Widescreen</PresentationFormat>
  <Paragraphs>112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XCCW Joined PC1c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Kirsty Robertson</dc:creator>
  <cp:lastModifiedBy>Kirsty Robertson</cp:lastModifiedBy>
  <cp:revision>15</cp:revision>
  <dcterms:created xsi:type="dcterms:W3CDTF">2019-02-26T14:20:59Z</dcterms:created>
  <dcterms:modified xsi:type="dcterms:W3CDTF">2019-02-27T10:35:16Z</dcterms:modified>
</cp:coreProperties>
</file>