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38B2-0CDF-42A8-B379-5008D2E9C459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C181E-81DC-438D-8B50-662E9B96B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494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38B2-0CDF-42A8-B379-5008D2E9C459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C181E-81DC-438D-8B50-662E9B96B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855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38B2-0CDF-42A8-B379-5008D2E9C459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C181E-81DC-438D-8B50-662E9B96B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38B2-0CDF-42A8-B379-5008D2E9C459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C181E-81DC-438D-8B50-662E9B96B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983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38B2-0CDF-42A8-B379-5008D2E9C459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C181E-81DC-438D-8B50-662E9B96B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973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38B2-0CDF-42A8-B379-5008D2E9C459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C181E-81DC-438D-8B50-662E9B96B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401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38B2-0CDF-42A8-B379-5008D2E9C459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C181E-81DC-438D-8B50-662E9B96B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966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38B2-0CDF-42A8-B379-5008D2E9C459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C181E-81DC-438D-8B50-662E9B96B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843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38B2-0CDF-42A8-B379-5008D2E9C459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C181E-81DC-438D-8B50-662E9B96B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916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38B2-0CDF-42A8-B379-5008D2E9C459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C181E-81DC-438D-8B50-662E9B96B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2697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138B2-0CDF-42A8-B379-5008D2E9C459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C181E-81DC-438D-8B50-662E9B96B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726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138B2-0CDF-42A8-B379-5008D2E9C459}" type="datetimeFigureOut">
              <a:rPr lang="en-GB" smtClean="0"/>
              <a:t>12/05/2024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C181E-81DC-438D-8B50-662E9B96B7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95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61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24"/>
    </mc:Choice>
    <mc:Fallback xmlns="">
      <p:transition spd="slow" advTm="2924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6"/>
    </mc:Choice>
    <mc:Fallback xmlns="">
      <p:transition spd="slow" advTm="298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79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1"/>
    </mc:Choice>
    <mc:Fallback xmlns="">
      <p:transition spd="slow" advTm="303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2" t="13332" r="7810" b="6921"/>
          <a:stretch/>
        </p:blipFill>
        <p:spPr>
          <a:xfrm>
            <a:off x="1680977" y="296092"/>
            <a:ext cx="8899938" cy="640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85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4"/>
    </mc:Choice>
    <mc:Fallback xmlns="">
      <p:transition spd="slow" advTm="2984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9" t="13333" r="7333" b="9333"/>
          <a:stretch/>
        </p:blipFill>
        <p:spPr>
          <a:xfrm>
            <a:off x="1666398" y="269965"/>
            <a:ext cx="9001917" cy="642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34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8"/>
    </mc:Choice>
    <mc:Fallback xmlns="">
      <p:transition spd="slow" advTm="3038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02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9"/>
    </mc:Choice>
    <mc:Fallback xmlns="">
      <p:transition spd="slow" advTm="2969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9" t="13841" r="5524" b="7936"/>
          <a:stretch/>
        </p:blipFill>
        <p:spPr>
          <a:xfrm>
            <a:off x="1522304" y="200297"/>
            <a:ext cx="9076029" cy="647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13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4" t="24635" r="13143" b="6159"/>
          <a:stretch/>
        </p:blipFill>
        <p:spPr>
          <a:xfrm>
            <a:off x="1645920" y="304800"/>
            <a:ext cx="9258825" cy="639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0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1"/>
    </mc:Choice>
    <mc:Fallback xmlns="">
      <p:transition spd="slow" advTm="295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0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34"/>
    </mc:Choice>
    <mc:Fallback xmlns="">
      <p:transition spd="slow" advTm="3134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45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9"/>
    </mc:Choice>
    <mc:Fallback xmlns="">
      <p:transition spd="slow" advTm="2959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11429" r="7047" b="10223"/>
          <a:stretch/>
        </p:blipFill>
        <p:spPr>
          <a:xfrm>
            <a:off x="1628503" y="271744"/>
            <a:ext cx="9117873" cy="6458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30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84"/>
    </mc:Choice>
    <mc:Fallback xmlns="">
      <p:transition spd="slow" advTm="3584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4" t="16889" r="8381" b="4888"/>
          <a:stretch/>
        </p:blipFill>
        <p:spPr>
          <a:xfrm>
            <a:off x="1793966" y="269966"/>
            <a:ext cx="8897814" cy="635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62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40"/>
    </mc:Choice>
    <mc:Fallback xmlns="">
      <p:transition spd="slow" advTm="364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3" t="16508" r="8952" b="4635"/>
          <a:stretch/>
        </p:blipFill>
        <p:spPr>
          <a:xfrm>
            <a:off x="1397452" y="165463"/>
            <a:ext cx="9305382" cy="657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39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1"/>
    </mc:Choice>
    <mc:Fallback xmlns="">
      <p:transition spd="slow" advTm="279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9" t="13714" r="5905" b="6667"/>
          <a:stretch/>
        </p:blipFill>
        <p:spPr>
          <a:xfrm>
            <a:off x="1349829" y="195663"/>
            <a:ext cx="9274627" cy="6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41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0"/>
    </mc:Choice>
    <mc:Fallback xmlns="">
      <p:transition spd="slow" advTm="304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4" t="14350" r="8286" b="8698"/>
          <a:stretch/>
        </p:blipFill>
        <p:spPr>
          <a:xfrm>
            <a:off x="1288869" y="193379"/>
            <a:ext cx="9227764" cy="649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83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0"/>
    </mc:Choice>
    <mc:Fallback xmlns="">
      <p:transition spd="slow" advTm="296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4" t="8000" r="6572" b="7810"/>
          <a:stretch/>
        </p:blipFill>
        <p:spPr>
          <a:xfrm>
            <a:off x="1463040" y="198336"/>
            <a:ext cx="9091749" cy="653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4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65"/>
    </mc:Choice>
    <mc:Fallback xmlns="">
      <p:transition spd="slow" advTm="3365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1" t="11302" r="9525" b="12635"/>
          <a:stretch/>
        </p:blipFill>
        <p:spPr>
          <a:xfrm>
            <a:off x="1672046" y="337756"/>
            <a:ext cx="8734697" cy="626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80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30"/>
    </mc:Choice>
    <mc:Fallback xmlns="">
      <p:transition spd="slow" advTm="273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1" t="10417" r="11666" b="18194"/>
          <a:stretch/>
        </p:blipFill>
        <p:spPr>
          <a:xfrm>
            <a:off x="1924050" y="342898"/>
            <a:ext cx="8686800" cy="597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22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Jones</dc:creator>
  <cp:lastModifiedBy>Mrs Jones</cp:lastModifiedBy>
  <cp:revision>1</cp:revision>
  <dcterms:created xsi:type="dcterms:W3CDTF">2024-05-12T16:56:39Z</dcterms:created>
  <dcterms:modified xsi:type="dcterms:W3CDTF">2024-05-12T16:56:54Z</dcterms:modified>
</cp:coreProperties>
</file>